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2"/>
  </p:normalViewPr>
  <p:slideViewPr>
    <p:cSldViewPr snapToGrid="0" snapToObjects="1">
      <p:cViewPr varScale="1">
        <p:scale>
          <a:sx n="112" d="100"/>
          <a:sy n="112" d="100"/>
        </p:scale>
        <p:origin x="-152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F82A3-F743-544E-9B52-F28EDD33E4AD}" type="datetimeFigureOut">
              <a:rPr lang="en-US" smtClean="0"/>
              <a:t>8/07/16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C5EC1-8EBD-624C-B8CA-EA3AE92DC4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581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F82A3-F743-544E-9B52-F28EDD33E4AD}" type="datetimeFigureOut">
              <a:rPr lang="en-US" smtClean="0"/>
              <a:t>8/07/16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C5EC1-8EBD-624C-B8CA-EA3AE92DC4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178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F82A3-F743-544E-9B52-F28EDD33E4AD}" type="datetimeFigureOut">
              <a:rPr lang="en-US" smtClean="0"/>
              <a:t>8/07/16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C5EC1-8EBD-624C-B8CA-EA3AE92DC4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400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F82A3-F743-544E-9B52-F28EDD33E4AD}" type="datetimeFigureOut">
              <a:rPr lang="en-US" smtClean="0"/>
              <a:t>8/07/16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C5EC1-8EBD-624C-B8CA-EA3AE92DC4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943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F82A3-F743-544E-9B52-F28EDD33E4AD}" type="datetimeFigureOut">
              <a:rPr lang="en-US" smtClean="0"/>
              <a:t>8/07/16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C5EC1-8EBD-624C-B8CA-EA3AE92DC4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738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F82A3-F743-544E-9B52-F28EDD33E4AD}" type="datetimeFigureOut">
              <a:rPr lang="en-US" smtClean="0"/>
              <a:t>8/07/16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C5EC1-8EBD-624C-B8CA-EA3AE92DC4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763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F82A3-F743-544E-9B52-F28EDD33E4AD}" type="datetimeFigureOut">
              <a:rPr lang="en-US" smtClean="0"/>
              <a:t>8/07/16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C5EC1-8EBD-624C-B8CA-EA3AE92DC4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06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F82A3-F743-544E-9B52-F28EDD33E4AD}" type="datetimeFigureOut">
              <a:rPr lang="en-US" smtClean="0"/>
              <a:t>8/07/16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C5EC1-8EBD-624C-B8CA-EA3AE92DC4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645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F82A3-F743-544E-9B52-F28EDD33E4AD}" type="datetimeFigureOut">
              <a:rPr lang="en-US" smtClean="0"/>
              <a:t>8/07/16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C5EC1-8EBD-624C-B8CA-EA3AE92DC4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832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F82A3-F743-544E-9B52-F28EDD33E4AD}" type="datetimeFigureOut">
              <a:rPr lang="en-US" smtClean="0"/>
              <a:t>8/07/16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C5EC1-8EBD-624C-B8CA-EA3AE92DC4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562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F82A3-F743-544E-9B52-F28EDD33E4AD}" type="datetimeFigureOut">
              <a:rPr lang="en-US" smtClean="0"/>
              <a:t>8/07/16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C5EC1-8EBD-624C-B8CA-EA3AE92DC4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480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9F82A3-F743-544E-9B52-F28EDD33E4AD}" type="datetimeFigureOut">
              <a:rPr lang="en-US" smtClean="0"/>
              <a:t>8/07/16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1C5EC1-8EBD-624C-B8CA-EA3AE92DC4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247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6957" y="1064645"/>
            <a:ext cx="7475443" cy="1158227"/>
          </a:xfrm>
        </p:spPr>
        <p:txBody>
          <a:bodyPr/>
          <a:lstStyle/>
          <a:p>
            <a:pPr algn="r"/>
            <a:r>
              <a:rPr lang="en-US" dirty="0" err="1" smtClean="0"/>
              <a:t>Docker</a:t>
            </a:r>
            <a:r>
              <a:rPr lang="en-US" dirty="0" smtClean="0"/>
              <a:t> Driven Development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20640" y="3569592"/>
            <a:ext cx="2651760" cy="710004"/>
          </a:xfrm>
        </p:spPr>
        <p:txBody>
          <a:bodyPr>
            <a:normAutofit fontScale="70000" lnSpcReduction="20000"/>
          </a:bodyPr>
          <a:lstStyle/>
          <a:p>
            <a:pPr algn="r"/>
            <a:r>
              <a:rPr lang="en-US" dirty="0" err="1" smtClean="0"/>
              <a:t>DevOps</a:t>
            </a:r>
            <a:r>
              <a:rPr lang="en-US" dirty="0" smtClean="0"/>
              <a:t> </a:t>
            </a:r>
          </a:p>
          <a:p>
            <a:pPr algn="r"/>
            <a:r>
              <a:rPr lang="en-US" dirty="0" smtClean="0"/>
              <a:t>Team Voyager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868513" y="2091896"/>
            <a:ext cx="19038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Workshop</a:t>
            </a: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79322" y="2091896"/>
            <a:ext cx="762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173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 a </a:t>
            </a:r>
            <a:r>
              <a:rPr lang="en-US" b="1" dirty="0" smtClean="0"/>
              <a:t>new team member</a:t>
            </a:r>
            <a:r>
              <a:rPr lang="en-US" dirty="0" smtClean="0"/>
              <a:t>, it’s really hard to setup your </a:t>
            </a:r>
            <a:r>
              <a:rPr lang="en-US" dirty="0" err="1" smtClean="0"/>
              <a:t>dev</a:t>
            </a:r>
            <a:r>
              <a:rPr lang="en-US" dirty="0" smtClean="0"/>
              <a:t> environment</a:t>
            </a:r>
          </a:p>
          <a:p>
            <a:r>
              <a:rPr lang="en-US" dirty="0" smtClean="0"/>
              <a:t>As a </a:t>
            </a:r>
            <a:r>
              <a:rPr lang="en-US" b="1" dirty="0" smtClean="0"/>
              <a:t>Developer</a:t>
            </a:r>
            <a:r>
              <a:rPr lang="en-US" dirty="0" smtClean="0"/>
              <a:t>, why does this problem happen in Jenkins, </a:t>
            </a:r>
            <a:r>
              <a:rPr lang="en-US" dirty="0" smtClean="0"/>
              <a:t>but</a:t>
            </a:r>
            <a:r>
              <a:rPr lang="en-US" dirty="0" smtClean="0"/>
              <a:t> </a:t>
            </a:r>
            <a:r>
              <a:rPr lang="en-US" dirty="0" smtClean="0"/>
              <a:t>I can’t reproduce it in my computer (locally)</a:t>
            </a:r>
          </a:p>
          <a:p>
            <a:r>
              <a:rPr lang="en-US" dirty="0" smtClean="0"/>
              <a:t>As an </a:t>
            </a:r>
            <a:r>
              <a:rPr lang="en-US" b="1" dirty="0" smtClean="0"/>
              <a:t>QA</a:t>
            </a:r>
            <a:r>
              <a:rPr lang="en-US" dirty="0" smtClean="0"/>
              <a:t>, how could I easily setup multiple micro-services </a:t>
            </a:r>
            <a:r>
              <a:rPr lang="en-US" dirty="0"/>
              <a:t>i</a:t>
            </a:r>
            <a:r>
              <a:rPr lang="en-US" dirty="0" smtClean="0"/>
              <a:t>n my local environment to run functional tests?</a:t>
            </a:r>
          </a:p>
        </p:txBody>
      </p:sp>
    </p:spTree>
    <p:extLst>
      <p:ext uri="{BB962C8B-B14F-4D97-AF65-F5344CB8AC3E}">
        <p14:creationId xmlns:p14="http://schemas.microsoft.com/office/powerpoint/2010/main" val="26144775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solve the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/>
              <a:t>!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!!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!!!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4932" y="1477963"/>
            <a:ext cx="5829300" cy="3314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864" y="3543300"/>
            <a:ext cx="5829300" cy="3314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135313"/>
            <a:ext cx="58293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761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Workshop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Improve developer experience</a:t>
            </a:r>
          </a:p>
          <a:p>
            <a:r>
              <a:rPr lang="en-US" dirty="0" smtClean="0"/>
              <a:t>Teach teams about the benefits of containerized environments</a:t>
            </a:r>
          </a:p>
          <a:p>
            <a:r>
              <a:rPr lang="en-US" dirty="0" smtClean="0"/>
              <a:t>Standardize the way we build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71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Workshop learnings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Running </a:t>
            </a:r>
            <a:r>
              <a:rPr lang="en-US" dirty="0" err="1" smtClean="0"/>
              <a:t>Docker</a:t>
            </a:r>
            <a:r>
              <a:rPr lang="en-US" dirty="0" smtClean="0"/>
              <a:t> Containers</a:t>
            </a:r>
          </a:p>
          <a:p>
            <a:r>
              <a:rPr lang="en-US" dirty="0" smtClean="0"/>
              <a:t>Writing </a:t>
            </a:r>
            <a:r>
              <a:rPr lang="en-US" dirty="0" err="1" smtClean="0"/>
              <a:t>Dockerfiles</a:t>
            </a:r>
            <a:r>
              <a:rPr lang="en-US" dirty="0" smtClean="0"/>
              <a:t> and Creating </a:t>
            </a:r>
            <a:r>
              <a:rPr lang="en-US" dirty="0" err="1" smtClean="0"/>
              <a:t>Docker</a:t>
            </a:r>
            <a:r>
              <a:rPr lang="en-US" dirty="0" smtClean="0"/>
              <a:t> Containers</a:t>
            </a:r>
          </a:p>
          <a:p>
            <a:r>
              <a:rPr lang="en-US" dirty="0" smtClean="0"/>
              <a:t>Developing in </a:t>
            </a:r>
            <a:r>
              <a:rPr lang="en-US" dirty="0" err="1" smtClean="0"/>
              <a:t>Docker</a:t>
            </a:r>
            <a:endParaRPr lang="en-US" dirty="0" smtClean="0"/>
          </a:p>
          <a:p>
            <a:r>
              <a:rPr lang="en-US" dirty="0" smtClean="0"/>
              <a:t>Testing in </a:t>
            </a:r>
            <a:r>
              <a:rPr lang="en-US" dirty="0" err="1" smtClean="0"/>
              <a:t>Docker</a:t>
            </a:r>
            <a:endParaRPr lang="en-US" dirty="0" smtClean="0"/>
          </a:p>
          <a:p>
            <a:r>
              <a:rPr lang="en-US" dirty="0" smtClean="0"/>
              <a:t>Composing </a:t>
            </a:r>
            <a:r>
              <a:rPr lang="en-US" dirty="0" smtClean="0"/>
              <a:t>services in </a:t>
            </a:r>
            <a:r>
              <a:rPr lang="en-US" dirty="0" err="1" smtClean="0"/>
              <a:t>Docker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90516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 us!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9783" y="2038579"/>
            <a:ext cx="4039496" cy="279235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Workshops on Fridays</a:t>
            </a:r>
          </a:p>
          <a:p>
            <a:pPr marL="0" indent="0" algn="ctr">
              <a:buNone/>
            </a:pPr>
            <a:r>
              <a:rPr lang="en-US" dirty="0" smtClean="0"/>
              <a:t>14:00 – 15:00</a:t>
            </a:r>
          </a:p>
          <a:p>
            <a:pPr marL="0" indent="0" algn="ctr">
              <a:buNone/>
            </a:pPr>
            <a:r>
              <a:rPr lang="en-US" dirty="0" smtClean="0"/>
              <a:t>4 pairs</a:t>
            </a:r>
          </a:p>
          <a:p>
            <a:pPr marL="0" indent="0" algn="ctr">
              <a:buNone/>
            </a:pPr>
            <a:r>
              <a:rPr lang="en-US" dirty="0" smtClean="0"/>
              <a:t>4 sessions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6696" y="1541169"/>
            <a:ext cx="4032095" cy="4434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97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Facilitators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Wesley</a:t>
            </a:r>
          </a:p>
          <a:p>
            <a:r>
              <a:rPr lang="en-US" dirty="0" smtClean="0"/>
              <a:t>Gus</a:t>
            </a:r>
          </a:p>
          <a:p>
            <a:r>
              <a:rPr lang="en-US" smtClean="0"/>
              <a:t>Kerry</a:t>
            </a:r>
            <a:endParaRPr lang="en-US" dirty="0" smtClean="0"/>
          </a:p>
          <a:p>
            <a:r>
              <a:rPr lang="en-US" dirty="0" err="1" smtClean="0"/>
              <a:t>Tianhao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14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4520" y="2077733"/>
            <a:ext cx="8229600" cy="1143000"/>
          </a:xfrm>
        </p:spPr>
        <p:txBody>
          <a:bodyPr/>
          <a:lstStyle/>
          <a:p>
            <a:r>
              <a:rPr lang="en-US" dirty="0" smtClean="0"/>
              <a:t>Thanks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0144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143</Words>
  <Application>Microsoft Macintosh PowerPoint</Application>
  <PresentationFormat>On-screen Show (4:3)</PresentationFormat>
  <Paragraphs>33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Docker Driven Development </vt:lpstr>
      <vt:lpstr>Problems</vt:lpstr>
      <vt:lpstr>How to solve the problems</vt:lpstr>
      <vt:lpstr>Workshop</vt:lpstr>
      <vt:lpstr>Workshop learnings</vt:lpstr>
      <vt:lpstr>Join us!</vt:lpstr>
      <vt:lpstr>Facilitators</vt:lpstr>
      <vt:lpstr>Thanks</vt:lpstr>
    </vt:vector>
  </TitlesOfParts>
  <Company>MYOB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 Driven Develop</dc:title>
  <dc:creator>Kerry Wang</dc:creator>
  <cp:lastModifiedBy>Kerry Wang</cp:lastModifiedBy>
  <cp:revision>58</cp:revision>
  <dcterms:created xsi:type="dcterms:W3CDTF">2016-07-07T04:13:45Z</dcterms:created>
  <dcterms:modified xsi:type="dcterms:W3CDTF">2016-07-08T00:50:47Z</dcterms:modified>
</cp:coreProperties>
</file>

<file path=docProps/thumbnail.jpeg>
</file>